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14"/>
  </p:notesMasterIdLst>
  <p:handoutMasterIdLst>
    <p:handoutMasterId r:id="rId15"/>
  </p:handoutMasterIdLst>
  <p:sldIdLst>
    <p:sldId id="305" r:id="rId2"/>
    <p:sldId id="289" r:id="rId3"/>
    <p:sldId id="299" r:id="rId4"/>
    <p:sldId id="300" r:id="rId5"/>
    <p:sldId id="313" r:id="rId6"/>
    <p:sldId id="306" r:id="rId7"/>
    <p:sldId id="310" r:id="rId8"/>
    <p:sldId id="301" r:id="rId9"/>
    <p:sldId id="303" r:id="rId10"/>
    <p:sldId id="311" r:id="rId11"/>
    <p:sldId id="31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67" autoAdjust="0"/>
    <p:restoredTop sz="94613"/>
  </p:normalViewPr>
  <p:slideViewPr>
    <p:cSldViewPr snapToGrid="0" snapToObjects="1">
      <p:cViewPr>
        <p:scale>
          <a:sx n="95" d="100"/>
          <a:sy n="95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7EAD-7273-4299-8617-D779C1AF605D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6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E30-CF98-40AB-85FC-7D6F46FB2295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118-C02E-478F-9D5D-73E5D065F218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03-100A-42AF-9475-9776DE381481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E3E7-D87D-43BD-9CC6-072E370A1959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4C20-ED42-42FE-A4A0-B797DA2E0B60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45E3-1207-4586-9B73-272AEFFFE157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84D3-3B6B-4944-9628-01AD656A06EC}" type="datetime1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96C8-7A9E-4396-952A-D9B8CD8B20E5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0AC78C-C58D-4293-8F48-B6FF939DD0A5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FF01-442B-4E22-BB88-A6A75B3591A0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45D745-A5D0-46AA-AB5B-73F831CB1B75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tiff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LEZIONI 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COLLEGAMENTO DI DATI (FILI DATI)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Collegamenti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complessi</a:t>
            </a:r>
            <a:r>
              <a:rPr lang="en-US" dirty="0" smtClean="0"/>
              <a:t>: Switch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85" y="1350993"/>
            <a:ext cx="3449660" cy="23577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564" y="1524778"/>
            <a:ext cx="421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>
                <a:solidFill>
                  <a:schemeClr val="accent1"/>
                </a:solidFill>
              </a:rPr>
              <a:t>Se </a:t>
            </a:r>
            <a:r>
              <a:rPr lang="en-US" dirty="0" err="1" smtClean="0">
                <a:solidFill>
                  <a:schemeClr val="accent1"/>
                </a:solidFill>
              </a:rPr>
              <a:t>volete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collegare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dati</a:t>
            </a:r>
            <a:r>
              <a:rPr lang="en-US" dirty="0" smtClean="0">
                <a:solidFill>
                  <a:schemeClr val="accent1"/>
                </a:solidFill>
              </a:rPr>
              <a:t> al di </a:t>
            </a:r>
            <a:r>
              <a:rPr lang="en-US" dirty="0" err="1" smtClean="0">
                <a:solidFill>
                  <a:schemeClr val="accent1"/>
                </a:solidFill>
              </a:rPr>
              <a:t>fuori</a:t>
            </a:r>
            <a:r>
              <a:rPr lang="en-US" dirty="0" smtClean="0">
                <a:solidFill>
                  <a:schemeClr val="accent1"/>
                </a:solidFill>
              </a:rPr>
              <a:t> di </a:t>
            </a:r>
            <a:r>
              <a:rPr lang="en-US" dirty="0" err="1" smtClean="0">
                <a:solidFill>
                  <a:schemeClr val="accent1"/>
                </a:solidFill>
              </a:rPr>
              <a:t>uno</a:t>
            </a:r>
            <a:r>
              <a:rPr lang="en-US" dirty="0" smtClean="0">
                <a:solidFill>
                  <a:schemeClr val="accent1"/>
                </a:solidFill>
              </a:rPr>
              <a:t> switch, </a:t>
            </a:r>
            <a:r>
              <a:rPr lang="en-US" dirty="0" err="1" smtClean="0">
                <a:solidFill>
                  <a:schemeClr val="accent1"/>
                </a:solidFill>
              </a:rPr>
              <a:t>avete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bisogno</a:t>
            </a:r>
            <a:r>
              <a:rPr lang="en-US" dirty="0" smtClean="0">
                <a:solidFill>
                  <a:schemeClr val="accent1"/>
                </a:solidFill>
              </a:rPr>
              <a:t> di </a:t>
            </a:r>
            <a:r>
              <a:rPr lang="en-US" dirty="0" err="1" smtClean="0">
                <a:solidFill>
                  <a:schemeClr val="accent1"/>
                </a:solidFill>
              </a:rPr>
              <a:t>visualizzare</a:t>
            </a:r>
            <a:r>
              <a:rPr lang="en-US" dirty="0" smtClean="0">
                <a:solidFill>
                  <a:schemeClr val="accent1"/>
                </a:solidFill>
              </a:rPr>
              <a:t> lo switch </a:t>
            </a:r>
            <a:r>
              <a:rPr lang="en-US" dirty="0" err="1" smtClean="0">
                <a:solidFill>
                  <a:schemeClr val="accent1"/>
                </a:solidFill>
              </a:rPr>
              <a:t>nella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modalità</a:t>
            </a:r>
            <a:r>
              <a:rPr lang="en-US" dirty="0" smtClean="0">
                <a:solidFill>
                  <a:schemeClr val="accent1"/>
                </a:solidFill>
              </a:rPr>
              <a:t> a </a:t>
            </a:r>
            <a:r>
              <a:rPr lang="en-US" dirty="0" err="1" smtClean="0">
                <a:solidFill>
                  <a:schemeClr val="accent1"/>
                </a:solidFill>
              </a:rPr>
              <a:t>schede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0616" y="2186952"/>
            <a:ext cx="333487" cy="23666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9002" y="193230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4366915"/>
            <a:ext cx="3094820" cy="1653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9" y="4463422"/>
            <a:ext cx="3411331" cy="170286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76969" y="4395148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0827" y="4492749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8417" y="4376126"/>
            <a:ext cx="3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6395" y="4457194"/>
            <a:ext cx="56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00373" y="556098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564" y="3108596"/>
            <a:ext cx="421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Una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volta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che</a:t>
            </a:r>
            <a:r>
              <a:rPr lang="en-US" dirty="0" smtClean="0">
                <a:solidFill>
                  <a:srgbClr val="00B050"/>
                </a:solidFill>
              </a:rPr>
              <a:t> lo switch è </a:t>
            </a:r>
            <a:r>
              <a:rPr lang="en-US" dirty="0" err="1" smtClean="0">
                <a:solidFill>
                  <a:srgbClr val="00B050"/>
                </a:solidFill>
              </a:rPr>
              <a:t>cambiato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nella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visualizzazione</a:t>
            </a:r>
            <a:r>
              <a:rPr lang="en-US" dirty="0" smtClean="0">
                <a:solidFill>
                  <a:srgbClr val="00B050"/>
                </a:solidFill>
              </a:rPr>
              <a:t> a </a:t>
            </a:r>
            <a:r>
              <a:rPr lang="en-US" dirty="0" err="1" smtClean="0">
                <a:solidFill>
                  <a:srgbClr val="00B050"/>
                </a:solidFill>
              </a:rPr>
              <a:t>schede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potete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trascinare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fuori</a:t>
            </a:r>
            <a:r>
              <a:rPr lang="en-US" dirty="0" smtClean="0">
                <a:solidFill>
                  <a:srgbClr val="00B050"/>
                </a:solidFill>
              </a:rPr>
              <a:t> i </a:t>
            </a:r>
            <a:r>
              <a:rPr lang="en-US" dirty="0" err="1" smtClean="0">
                <a:solidFill>
                  <a:srgbClr val="00B050"/>
                </a:solidFill>
              </a:rPr>
              <a:t>dati</a:t>
            </a:r>
            <a:r>
              <a:rPr lang="en-US" dirty="0" smtClean="0">
                <a:solidFill>
                  <a:srgbClr val="00B050"/>
                </a:solidFill>
              </a:rPr>
              <a:t> e </a:t>
            </a:r>
            <a:r>
              <a:rPr lang="en-US" dirty="0" err="1" smtClean="0">
                <a:solidFill>
                  <a:srgbClr val="00B050"/>
                </a:solidFill>
              </a:rPr>
              <a:t>collegarli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517" y="3738088"/>
            <a:ext cx="421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C. </a:t>
            </a:r>
            <a:r>
              <a:rPr lang="en-US" dirty="0" err="1" smtClean="0">
                <a:solidFill>
                  <a:srgbClr val="7030A0"/>
                </a:solidFill>
              </a:rPr>
              <a:t>Differenti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opzioni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nello</a:t>
            </a:r>
            <a:r>
              <a:rPr lang="en-US" dirty="0" smtClean="0">
                <a:solidFill>
                  <a:srgbClr val="7030A0"/>
                </a:solidFill>
              </a:rPr>
              <a:t> switch </a:t>
            </a:r>
            <a:r>
              <a:rPr lang="en-US" dirty="0" err="1" smtClean="0">
                <a:solidFill>
                  <a:srgbClr val="7030A0"/>
                </a:solidFill>
              </a:rPr>
              <a:t>possono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essere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collegate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allo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stesso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cavo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Collegamenti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complessi</a:t>
            </a:r>
            <a:r>
              <a:rPr lang="en-US" dirty="0" smtClean="0"/>
              <a:t>: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994516"/>
          </a:xfrm>
        </p:spPr>
        <p:txBody>
          <a:bodyPr/>
          <a:lstStyle/>
          <a:p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/>
              <a:t>cavi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fuori</a:t>
            </a:r>
            <a:r>
              <a:rPr lang="en-US" dirty="0" smtClean="0"/>
              <a:t> da un loop come </a:t>
            </a:r>
            <a:r>
              <a:rPr lang="en-US" dirty="0" err="1" smtClean="0"/>
              <a:t>nell’esempio</a:t>
            </a:r>
            <a:r>
              <a:rPr lang="en-US" dirty="0" smtClean="0"/>
              <a:t> in basso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8" y="2109029"/>
            <a:ext cx="8657863" cy="24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089" y="4687747"/>
            <a:ext cx="8465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Notate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esce</a:t>
            </a:r>
            <a:r>
              <a:rPr lang="en-US" dirty="0" smtClean="0"/>
              <a:t> </a:t>
            </a:r>
            <a:r>
              <a:rPr lang="en-US" dirty="0" err="1" smtClean="0"/>
              <a:t>fuori</a:t>
            </a:r>
            <a:r>
              <a:rPr lang="en-US" dirty="0" smtClean="0"/>
              <a:t> dal loop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cavo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</a:t>
            </a:r>
            <a:r>
              <a:rPr lang="it-IT" dirty="0" smtClean="0"/>
              <a:t>solo l'ultimo passato </a:t>
            </a:r>
            <a:r>
              <a:rPr lang="it-IT" dirty="0"/>
              <a:t>attraverso il </a:t>
            </a:r>
            <a:r>
              <a:rPr lang="it-IT" dirty="0" err="1" smtClean="0"/>
              <a:t>loop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Nell’esempio</a:t>
            </a:r>
            <a:r>
              <a:rPr lang="en-US" dirty="0" smtClean="0"/>
              <a:t> in alto,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letto</a:t>
            </a:r>
            <a:r>
              <a:rPr lang="en-US" dirty="0" smtClean="0"/>
              <a:t> due volte </a:t>
            </a:r>
            <a:r>
              <a:rPr lang="en-US" dirty="0" err="1" smtClean="0"/>
              <a:t>nel</a:t>
            </a:r>
            <a:r>
              <a:rPr lang="en-US" dirty="0" smtClean="0"/>
              <a:t> loop</a:t>
            </a:r>
            <a:r>
              <a:rPr lang="en-US" dirty="0"/>
              <a:t>. </a:t>
            </a:r>
            <a:r>
              <a:rPr lang="en-US" dirty="0" err="1" smtClean="0"/>
              <a:t>Tuttavia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collegamento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avrà</a:t>
            </a:r>
            <a:r>
              <a:rPr lang="en-US" dirty="0" smtClean="0"/>
              <a:t> solo la </a:t>
            </a:r>
            <a:r>
              <a:rPr lang="en-US" dirty="0" err="1" smtClean="0"/>
              <a:t>seconda</a:t>
            </a:r>
            <a:r>
              <a:rPr lang="en-US" dirty="0" smtClean="0"/>
              <a:t> (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ultima</a:t>
            </a:r>
            <a:r>
              <a:rPr lang="en-US" dirty="0" smtClean="0"/>
              <a:t>) </a:t>
            </a:r>
            <a:r>
              <a:rPr lang="en-US" dirty="0" err="1" smtClean="0"/>
              <a:t>lettura</a:t>
            </a:r>
            <a:r>
              <a:rPr lang="en-US" dirty="0" smtClean="0"/>
              <a:t> e </a:t>
            </a:r>
            <a:r>
              <a:rPr lang="en-US" dirty="0" err="1" smtClean="0"/>
              <a:t>verrà</a:t>
            </a:r>
            <a:r>
              <a:rPr lang="en-US" dirty="0" smtClean="0"/>
              <a:t> </a:t>
            </a:r>
            <a:r>
              <a:rPr lang="en-US" dirty="0" err="1" smtClean="0"/>
              <a:t>mostrata</a:t>
            </a:r>
            <a:r>
              <a:rPr lang="en-US" dirty="0" smtClean="0"/>
              <a:t> la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lettura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353" y="3483557"/>
            <a:ext cx="8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Entra</a:t>
            </a:r>
            <a:r>
              <a:rPr lang="en-US" sz="1400" dirty="0" smtClean="0"/>
              <a:t> </a:t>
            </a:r>
            <a:r>
              <a:rPr lang="en-US" sz="1400" dirty="0" err="1" smtClean="0"/>
              <a:t>nel</a:t>
            </a:r>
            <a:r>
              <a:rPr lang="en-US" sz="1400" dirty="0" smtClean="0"/>
              <a:t> loop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7385" y="3461728"/>
            <a:ext cx="82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Esce</a:t>
            </a:r>
            <a:r>
              <a:rPr lang="en-US" sz="1400" dirty="0" smtClean="0"/>
              <a:t> dal loop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8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scritto</a:t>
            </a:r>
            <a:r>
              <a:rPr lang="en-US" dirty="0" smtClean="0"/>
              <a:t> da Sanjay </a:t>
            </a:r>
            <a:r>
              <a:rPr lang="en-US" dirty="0"/>
              <a:t>and </a:t>
            </a:r>
            <a:r>
              <a:rPr lang="en-US" dirty="0" err="1"/>
              <a:t>Arvind</a:t>
            </a:r>
            <a:r>
              <a:rPr lang="en-US" dirty="0"/>
              <a:t> </a:t>
            </a:r>
            <a:r>
              <a:rPr lang="en-US" dirty="0" err="1"/>
              <a:t>Seshan</a:t>
            </a:r>
            <a:endParaRPr lang="en-US" dirty="0"/>
          </a:p>
          <a:p>
            <a:pPr lvl="1"/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al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pPr lvl="1"/>
            <a:r>
              <a:rPr lang="en-US" dirty="0" err="1" smtClean="0"/>
              <a:t>Tradotto</a:t>
            </a:r>
            <a:r>
              <a:rPr lang="en-US" dirty="0" smtClean="0"/>
              <a:t> da Giuseppe </a:t>
            </a:r>
            <a:r>
              <a:rPr lang="en-US" dirty="0" err="1" smtClean="0"/>
              <a:t>Comis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92497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65" y="327085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è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Collegamento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 e come </a:t>
            </a:r>
            <a:r>
              <a:rPr lang="en-US" dirty="0" err="1" smtClean="0"/>
              <a:t>usarlo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Prerequisiti</a:t>
            </a:r>
            <a:r>
              <a:rPr lang="en-US" dirty="0" smtClean="0"/>
              <a:t>: </a:t>
            </a:r>
            <a:r>
              <a:rPr lang="en-US" dirty="0" err="1" smtClean="0"/>
              <a:t>Blocchi</a:t>
            </a:r>
            <a:r>
              <a:rPr lang="en-US" dirty="0" smtClean="0"/>
              <a:t> Display, </a:t>
            </a:r>
            <a:r>
              <a:rPr lang="en-US" dirty="0" err="1" smtClean="0"/>
              <a:t>Sensore</a:t>
            </a:r>
            <a:r>
              <a:rPr lang="en-US" dirty="0" smtClean="0"/>
              <a:t>, </a:t>
            </a:r>
            <a:r>
              <a:rPr lang="en-US" dirty="0" err="1" smtClean="0"/>
              <a:t>Tasti</a:t>
            </a:r>
            <a:r>
              <a:rPr lang="en-US" dirty="0" smtClean="0"/>
              <a:t> del </a:t>
            </a:r>
            <a:r>
              <a:rPr lang="en-US" dirty="0" err="1" smtClean="0"/>
              <a:t>mattoncino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7" y="2677646"/>
            <a:ext cx="84328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Collegamento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Collegamento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 vi </a:t>
            </a:r>
            <a:r>
              <a:rPr lang="en-US" dirty="0" err="1" smtClean="0"/>
              <a:t>permette</a:t>
            </a:r>
            <a:r>
              <a:rPr lang="en-US" dirty="0" smtClean="0"/>
              <a:t> di </a:t>
            </a:r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l’uscita</a:t>
            </a:r>
            <a:r>
              <a:rPr lang="en-US" dirty="0" smtClean="0"/>
              <a:t> da un </a:t>
            </a:r>
            <a:r>
              <a:rPr lang="en-US" dirty="0" err="1" smtClean="0"/>
              <a:t>blocco</a:t>
            </a:r>
            <a:r>
              <a:rPr lang="en-US" dirty="0" smtClean="0"/>
              <a:t> di </a:t>
            </a:r>
            <a:r>
              <a:rPr lang="en-US" dirty="0" err="1" smtClean="0"/>
              <a:t>programmazione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inserirla</a:t>
            </a:r>
            <a:r>
              <a:rPr lang="en-US" dirty="0" smtClean="0"/>
              <a:t> in un </a:t>
            </a:r>
            <a:r>
              <a:rPr lang="en-US" dirty="0" err="1" smtClean="0"/>
              <a:t>altro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96745" y="4583187"/>
            <a:ext cx="72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Input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0849" y="4650272"/>
            <a:ext cx="15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570817" y="4163266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7502" y="4227735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Collegamento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46530" y="6106493"/>
            <a:ext cx="3617103" cy="365125"/>
          </a:xfrm>
        </p:spPr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76867"/>
              </p:ext>
            </p:extLst>
          </p:nvPr>
        </p:nvGraphicFramePr>
        <p:xfrm>
          <a:off x="1157001" y="1493276"/>
          <a:ext cx="7072601" cy="42833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8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7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7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91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Tipi di </a:t>
                      </a:r>
                      <a:r>
                        <a:rPr lang="en-US" dirty="0" err="1" smtClean="0"/>
                        <a:t>Dati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Cavi</a:t>
                      </a:r>
                      <a:r>
                        <a:rPr lang="en-US" dirty="0" smtClean="0"/>
                        <a:t> di Output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3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Vero o </a:t>
                      </a:r>
                      <a:r>
                        <a:rPr lang="en-US" dirty="0" err="1" smtClean="0"/>
                        <a:t>falso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5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30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4" y="1945406"/>
            <a:ext cx="3810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39" y="1931848"/>
            <a:ext cx="3937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4" y="2651129"/>
            <a:ext cx="3810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648" y="2579970"/>
            <a:ext cx="3810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984" y="3328714"/>
            <a:ext cx="3810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11" y="3437642"/>
            <a:ext cx="381000" cy="43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994" y="4144636"/>
            <a:ext cx="381000" cy="41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700" y="4144636"/>
            <a:ext cx="3810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994" y="5004102"/>
            <a:ext cx="3810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7680" y="5004102"/>
            <a:ext cx="3810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3787" y="2147748"/>
            <a:ext cx="1003300" cy="20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3787" y="2761389"/>
            <a:ext cx="1016000" cy="20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0939" y="3458027"/>
            <a:ext cx="1016000" cy="20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583" y="4308481"/>
            <a:ext cx="1016000" cy="20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1103" y="5179727"/>
            <a:ext cx="1016000" cy="20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062" y="5964382"/>
            <a:ext cx="320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Immagini</a:t>
            </a:r>
            <a:r>
              <a:rPr lang="en-US" dirty="0" smtClean="0"/>
              <a:t> </a:t>
            </a:r>
            <a:r>
              <a:rPr lang="en-US" dirty="0" err="1" smtClean="0"/>
              <a:t>prese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EV3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Conversione</a:t>
            </a:r>
            <a:r>
              <a:rPr lang="en-US" sz="4000" dirty="0" smtClean="0"/>
              <a:t> </a:t>
            </a:r>
            <a:r>
              <a:rPr lang="en-US" sz="4000" dirty="0" err="1" smtClean="0"/>
              <a:t>Automatica</a:t>
            </a:r>
            <a:r>
              <a:rPr lang="en-US" sz="4000" dirty="0" smtClean="0"/>
              <a:t> </a:t>
            </a:r>
            <a:r>
              <a:rPr lang="en-US" sz="4000" dirty="0" err="1" smtClean="0"/>
              <a:t>fra</a:t>
            </a:r>
            <a:r>
              <a:rPr lang="en-US" sz="4000" dirty="0" smtClean="0"/>
              <a:t> </a:t>
            </a:r>
            <a:r>
              <a:rPr lang="en-US" sz="4000" dirty="0" err="1" smtClean="0"/>
              <a:t>Dati</a:t>
            </a:r>
            <a:r>
              <a:rPr lang="en-US" sz="4000" dirty="0" smtClean="0"/>
              <a:t> </a:t>
            </a:r>
            <a:r>
              <a:rPr lang="en-US" sz="4000" dirty="0" err="1" smtClean="0"/>
              <a:t>Collegati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24144"/>
              </p:ext>
            </p:extLst>
          </p:nvPr>
        </p:nvGraphicFramePr>
        <p:xfrm>
          <a:off x="376519" y="1730487"/>
          <a:ext cx="844816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3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13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</a:t>
                      </a:r>
                      <a:r>
                        <a:rPr lang="en-US" baseline="0" dirty="0" smtClean="0"/>
                        <a:t>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Output/</a:t>
                      </a:r>
                      <a:r>
                        <a:rPr lang="en-US" dirty="0" err="1" smtClean="0"/>
                        <a:t>Risultato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= 0, True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=</a:t>
                      </a:r>
                      <a:r>
                        <a:rPr lang="en-US" baseline="0" dirty="0"/>
                        <a:t> “0”, True = “1”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Logi</a:t>
                      </a:r>
                      <a:r>
                        <a:rPr lang="en-US" baseline="0" dirty="0" err="1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con un solo </a:t>
                      </a:r>
                      <a:r>
                        <a:rPr lang="en-US" dirty="0" err="1" smtClean="0"/>
                        <a:t>elemento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con un solo </a:t>
                      </a:r>
                      <a:r>
                        <a:rPr lang="en-US" dirty="0" err="1" smtClean="0"/>
                        <a:t>elemento</a:t>
                      </a:r>
                      <a:r>
                        <a:rPr lang="en-US" dirty="0" smtClean="0"/>
                        <a:t> (0 o </a:t>
                      </a:r>
                      <a:r>
                        <a:rPr lang="en-US" dirty="0"/>
                        <a:t>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rappresenta</a:t>
                      </a:r>
                      <a:r>
                        <a:rPr lang="en-US" dirty="0" smtClean="0"/>
                        <a:t> un </a:t>
                      </a:r>
                      <a:r>
                        <a:rPr lang="en-US" dirty="0" err="1" smtClean="0"/>
                        <a:t>numero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con un solo </a:t>
                      </a:r>
                      <a:r>
                        <a:rPr lang="en-US" dirty="0" err="1" smtClean="0"/>
                        <a:t>elemento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Logi</a:t>
                      </a:r>
                      <a:r>
                        <a:rPr lang="en-US" baseline="0" dirty="0" err="1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Numerico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Insieme</a:t>
                      </a:r>
                      <a:r>
                        <a:rPr lang="en-US" dirty="0" smtClean="0"/>
                        <a:t> con le </a:t>
                      </a:r>
                      <a:r>
                        <a:rPr lang="en-US" dirty="0" err="1" smtClean="0"/>
                        <a:t>stesse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dimensioni</a:t>
                      </a:r>
                      <a:r>
                        <a:rPr lang="en-US" dirty="0" smtClean="0"/>
                        <a:t> con </a:t>
                      </a:r>
                      <a:r>
                        <a:rPr lang="en-US" dirty="0" err="1" smtClean="0"/>
                        <a:t>tutti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gli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elementi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uguali</a:t>
                      </a:r>
                      <a:r>
                        <a:rPr lang="en-US" baseline="0" dirty="0" smtClean="0"/>
                        <a:t> a 0 o </a:t>
                      </a:r>
                      <a:r>
                        <a:rPr lang="en-US" baseline="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61" y="5964382"/>
            <a:ext cx="371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Contenuto</a:t>
            </a:r>
            <a:r>
              <a:rPr lang="en-US" dirty="0" smtClean="0"/>
              <a:t> </a:t>
            </a:r>
            <a:r>
              <a:rPr lang="en-US" dirty="0" err="1" smtClean="0"/>
              <a:t>estratto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di EV3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519" y="4909321"/>
            <a:ext cx="836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conversioni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eseguite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blocchi</a:t>
            </a:r>
            <a:r>
              <a:rPr lang="en-US" dirty="0" smtClean="0"/>
              <a:t> di </a:t>
            </a:r>
            <a:r>
              <a:rPr lang="en-US" dirty="0" err="1" smtClean="0"/>
              <a:t>programmazione</a:t>
            </a:r>
            <a:r>
              <a:rPr lang="en-US" dirty="0" smtClean="0"/>
              <a:t>. Per </a:t>
            </a:r>
            <a:r>
              <a:rPr lang="en-US" dirty="0" err="1" smtClean="0"/>
              <a:t>esempio</a:t>
            </a:r>
            <a:r>
              <a:rPr lang="en-US" dirty="0" smtClean="0"/>
              <a:t>, vi è </a:t>
            </a:r>
            <a:r>
              <a:rPr lang="en-US" dirty="0" err="1" smtClean="0"/>
              <a:t>permesso</a:t>
            </a:r>
            <a:r>
              <a:rPr lang="en-US" dirty="0" smtClean="0"/>
              <a:t> </a:t>
            </a:r>
            <a:r>
              <a:rPr lang="en-US" dirty="0" err="1" smtClean="0"/>
              <a:t>collegare</a:t>
            </a:r>
            <a:r>
              <a:rPr lang="en-US" dirty="0" smtClean="0"/>
              <a:t> un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numerico</a:t>
            </a:r>
            <a:r>
              <a:rPr lang="en-US" dirty="0" smtClean="0"/>
              <a:t> (come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del </a:t>
            </a:r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visto</a:t>
            </a:r>
            <a:r>
              <a:rPr lang="en-US" dirty="0" smtClean="0"/>
              <a:t> dal </a:t>
            </a:r>
            <a:r>
              <a:rPr lang="en-US" dirty="0" err="1" smtClean="0"/>
              <a:t>sensore</a:t>
            </a:r>
            <a:r>
              <a:rPr lang="en-US" dirty="0" smtClean="0"/>
              <a:t>) ad un </a:t>
            </a:r>
            <a:r>
              <a:rPr lang="en-US" dirty="0" err="1" smtClean="0"/>
              <a:t>valore</a:t>
            </a:r>
            <a:r>
              <a:rPr lang="en-US" dirty="0" smtClean="0"/>
              <a:t> di </a:t>
            </a:r>
            <a:r>
              <a:rPr lang="en-US" dirty="0" err="1" smtClean="0"/>
              <a:t>testo</a:t>
            </a:r>
            <a:r>
              <a:rPr lang="en-US" dirty="0" smtClean="0"/>
              <a:t> (</a:t>
            </a:r>
            <a:r>
              <a:rPr lang="en-US" dirty="0" err="1" smtClean="0"/>
              <a:t>su</a:t>
            </a:r>
            <a:r>
              <a:rPr lang="en-US" dirty="0" smtClean="0"/>
              <a:t> un </a:t>
            </a:r>
            <a:r>
              <a:rPr lang="en-US" dirty="0" err="1" smtClean="0"/>
              <a:t>blocco</a:t>
            </a:r>
            <a:r>
              <a:rPr lang="en-US" dirty="0" smtClean="0"/>
              <a:t> Display).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 </a:t>
            </a:r>
            <a:r>
              <a:rPr lang="en-US" dirty="0" err="1" smtClean="0"/>
              <a:t>creare</a:t>
            </a:r>
            <a:r>
              <a:rPr lang="en-US" dirty="0" smtClean="0"/>
              <a:t> un </a:t>
            </a:r>
            <a:r>
              <a:rPr lang="en-US" dirty="0" err="1" smtClean="0"/>
              <a:t>collegamento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177871" cy="4458766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blocco</a:t>
            </a:r>
            <a:r>
              <a:rPr lang="en-US" dirty="0" smtClean="0"/>
              <a:t> di </a:t>
            </a:r>
            <a:r>
              <a:rPr lang="en-US" dirty="0" err="1" smtClean="0"/>
              <a:t>uscita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piazzato</a:t>
            </a:r>
            <a:r>
              <a:rPr lang="en-US" dirty="0" smtClean="0"/>
              <a:t> prima del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d’ingresso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L’ingresso</a:t>
            </a:r>
            <a:r>
              <a:rPr lang="en-US" dirty="0" smtClean="0"/>
              <a:t> e </a:t>
            </a:r>
            <a:r>
              <a:rPr lang="en-US" dirty="0" err="1" smtClean="0"/>
              <a:t>l’uscita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oppure</a:t>
            </a:r>
            <a:r>
              <a:rPr lang="en-US" dirty="0" smtClean="0"/>
              <a:t> di un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convertito</a:t>
            </a:r>
            <a:r>
              <a:rPr lang="en-US" dirty="0" smtClean="0"/>
              <a:t> (</a:t>
            </a:r>
            <a:r>
              <a:rPr lang="en-US" dirty="0" err="1" smtClean="0"/>
              <a:t>vedi</a:t>
            </a:r>
            <a:r>
              <a:rPr lang="en-US" dirty="0" smtClean="0"/>
              <a:t> le slide </a:t>
            </a:r>
            <a:r>
              <a:rPr lang="en-US" dirty="0"/>
              <a:t>4 </a:t>
            </a:r>
            <a:r>
              <a:rPr lang="en-US" dirty="0" smtClean="0"/>
              <a:t>e </a:t>
            </a:r>
            <a:r>
              <a:rPr lang="en-US" dirty="0"/>
              <a:t>5)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1. </a:t>
            </a:r>
            <a:r>
              <a:rPr lang="en-US" dirty="0" err="1" smtClean="0">
                <a:sym typeface="Wingdings"/>
              </a:rPr>
              <a:t>Cliccare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sull’uscita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blocco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2. </a:t>
            </a:r>
            <a:r>
              <a:rPr lang="en-US" dirty="0" err="1">
                <a:sym typeface="Wingdings"/>
              </a:rPr>
              <a:t>T</a:t>
            </a:r>
            <a:r>
              <a:rPr lang="en-US" dirty="0" err="1" smtClean="0">
                <a:sym typeface="Wingdings"/>
              </a:rPr>
              <a:t>rascinare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cavo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3. </a:t>
            </a:r>
            <a:r>
              <a:rPr lang="en-US" dirty="0" err="1">
                <a:sym typeface="Wingdings"/>
              </a:rPr>
              <a:t>M</a:t>
            </a:r>
            <a:r>
              <a:rPr lang="en-US" dirty="0" err="1" smtClean="0">
                <a:sym typeface="Wingdings"/>
              </a:rPr>
              <a:t>uovere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l’icona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nell’input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corretto</a:t>
            </a:r>
            <a:r>
              <a:rPr lang="en-US" dirty="0" smtClean="0">
                <a:sym typeface="Wingdings"/>
              </a:rPr>
              <a:t> e </a:t>
            </a:r>
            <a:r>
              <a:rPr lang="en-US" dirty="0" err="1" smtClean="0">
                <a:sym typeface="Wingdings"/>
              </a:rPr>
              <a:t>rilasciare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il</a:t>
            </a:r>
            <a:r>
              <a:rPr lang="en-US" dirty="0" smtClean="0">
                <a:sym typeface="Wingdings"/>
              </a:rPr>
              <a:t> mouse</a:t>
            </a:r>
            <a:endParaRPr lang="en-US" dirty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68" y="1376379"/>
            <a:ext cx="31115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84" y="2874315"/>
            <a:ext cx="31877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058" y="4713107"/>
            <a:ext cx="31623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013" y="198549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4189" y="351370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7846" y="5131175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61" y="5964382"/>
            <a:ext cx="365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Immagini</a:t>
            </a:r>
            <a:r>
              <a:rPr lang="en-US" dirty="0" smtClean="0"/>
              <a:t> </a:t>
            </a:r>
            <a:r>
              <a:rPr lang="en-US" dirty="0" err="1" smtClean="0"/>
              <a:t>estratte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di EV3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3" y="4494588"/>
            <a:ext cx="3632328" cy="1535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63" y="1403787"/>
            <a:ext cx="2564564" cy="231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3" y="407664"/>
            <a:ext cx="8829467" cy="874055"/>
          </a:xfrm>
        </p:spPr>
        <p:txBody>
          <a:bodyPr>
            <a:noAutofit/>
          </a:bodyPr>
          <a:lstStyle/>
          <a:p>
            <a:r>
              <a:rPr lang="en-US" sz="4000" dirty="0" smtClean="0"/>
              <a:t>Barra </a:t>
            </a:r>
            <a:r>
              <a:rPr lang="en-US" sz="4000" dirty="0" err="1" smtClean="0"/>
              <a:t>laterale</a:t>
            </a:r>
            <a:r>
              <a:rPr lang="en-US" sz="4000" dirty="0" smtClean="0"/>
              <a:t>: </a:t>
            </a:r>
            <a:r>
              <a:rPr lang="en-US" sz="4000" dirty="0" err="1" smtClean="0"/>
              <a:t>Blocco</a:t>
            </a:r>
            <a:r>
              <a:rPr lang="en-US" sz="4000" dirty="0" smtClean="0"/>
              <a:t> Display </a:t>
            </a:r>
            <a:r>
              <a:rPr lang="en-US" sz="4000" dirty="0" smtClean="0"/>
              <a:t>in </a:t>
            </a:r>
            <a:r>
              <a:rPr lang="en-US" sz="4000" dirty="0" err="1" smtClean="0"/>
              <a:t>Modalità</a:t>
            </a:r>
            <a:r>
              <a:rPr lang="en-US" sz="4000" dirty="0" smtClean="0"/>
              <a:t> </a:t>
            </a:r>
            <a:r>
              <a:rPr lang="en-US" sz="4000" dirty="0" err="1" smtClean="0"/>
              <a:t>Collegata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473218" cy="4654528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/>
              <a:t>Display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usato</a:t>
            </a:r>
            <a:r>
              <a:rPr lang="en-US" dirty="0" smtClean="0"/>
              <a:t> in </a:t>
            </a:r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collegata</a:t>
            </a:r>
            <a:r>
              <a:rPr lang="en-US" dirty="0" smtClean="0"/>
              <a:t> per </a:t>
            </a:r>
            <a:r>
              <a:rPr lang="en-US" dirty="0" err="1" smtClean="0"/>
              <a:t>mostrare</a:t>
            </a:r>
            <a:r>
              <a:rPr lang="en-US" dirty="0" smtClean="0"/>
              <a:t> i </a:t>
            </a:r>
            <a:r>
              <a:rPr lang="en-US" dirty="0" err="1" smtClean="0"/>
              <a:t>dati</a:t>
            </a:r>
            <a:r>
              <a:rPr lang="en-US" dirty="0" smtClean="0"/>
              <a:t> di un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Per la </a:t>
            </a:r>
            <a:r>
              <a:rPr lang="en-US" dirty="0" err="1" smtClean="0"/>
              <a:t>sfida</a:t>
            </a:r>
            <a:r>
              <a:rPr lang="en-US" dirty="0" smtClean="0"/>
              <a:t>, </a:t>
            </a:r>
            <a:r>
              <a:rPr lang="en-US" dirty="0" err="1" smtClean="0"/>
              <a:t>dovrai</a:t>
            </a:r>
            <a:r>
              <a:rPr lang="en-US" dirty="0" smtClean="0"/>
              <a:t> </a:t>
            </a:r>
            <a:r>
              <a:rPr lang="en-US" dirty="0" err="1" smtClean="0"/>
              <a:t>mostrare</a:t>
            </a:r>
            <a:r>
              <a:rPr lang="en-US" dirty="0" smtClean="0"/>
              <a:t> un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schermo</a:t>
            </a:r>
            <a:r>
              <a:rPr lang="en-US" dirty="0" smtClean="0"/>
              <a:t>.  </a:t>
            </a:r>
            <a:r>
              <a:rPr lang="en-US" dirty="0" err="1" smtClean="0"/>
              <a:t>Scegli</a:t>
            </a:r>
            <a:r>
              <a:rPr lang="en-US" dirty="0" smtClean="0"/>
              <a:t> la </a:t>
            </a:r>
            <a:r>
              <a:rPr lang="en-US" dirty="0" err="1" smtClean="0"/>
              <a:t>modalità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err="1" smtClean="0">
                <a:sym typeface="Wingdings"/>
              </a:rPr>
              <a:t>Griglia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nell’angolo</a:t>
            </a:r>
            <a:r>
              <a:rPr lang="en-US" dirty="0" smtClean="0">
                <a:sym typeface="Wingdings"/>
              </a:rPr>
              <a:t> in basso a </a:t>
            </a:r>
            <a:r>
              <a:rPr lang="en-US" dirty="0" err="1" smtClean="0">
                <a:sym typeface="Wingdings"/>
              </a:rPr>
              <a:t>sinistra</a:t>
            </a:r>
            <a:r>
              <a:rPr lang="en-US" dirty="0" smtClean="0">
                <a:sym typeface="Wingdings"/>
              </a:rPr>
              <a:t> del </a:t>
            </a:r>
            <a:r>
              <a:rPr lang="en-US" dirty="0" err="1" smtClean="0">
                <a:sym typeface="Wingdings"/>
              </a:rPr>
              <a:t>blocco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scegliere</a:t>
            </a:r>
            <a:r>
              <a:rPr lang="en-US" dirty="0" smtClean="0"/>
              <a:t> la </a:t>
            </a:r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collegata</a:t>
            </a:r>
            <a:r>
              <a:rPr lang="en-US" dirty="0" smtClean="0"/>
              <a:t>, </a:t>
            </a:r>
            <a:r>
              <a:rPr lang="en-US" dirty="0" err="1" smtClean="0"/>
              <a:t>clicca</a:t>
            </a:r>
            <a:r>
              <a:rPr lang="en-US" dirty="0" smtClean="0"/>
              <a:t> </a:t>
            </a:r>
            <a:r>
              <a:rPr lang="en-US" dirty="0" err="1" smtClean="0"/>
              <a:t>nell’angolo</a:t>
            </a:r>
            <a:r>
              <a:rPr lang="en-US" dirty="0" smtClean="0"/>
              <a:t> in alto a </a:t>
            </a:r>
            <a:r>
              <a:rPr lang="en-US" dirty="0" err="1" smtClean="0"/>
              <a:t>destra</a:t>
            </a:r>
            <a:r>
              <a:rPr lang="en-US" dirty="0" smtClean="0"/>
              <a:t> </a:t>
            </a:r>
            <a:r>
              <a:rPr lang="en-US" dirty="0"/>
              <a:t>del </a:t>
            </a:r>
            <a:r>
              <a:rPr lang="en-US" dirty="0" err="1" smtClean="0"/>
              <a:t>Blocco</a:t>
            </a:r>
            <a:r>
              <a:rPr lang="en-US" dirty="0" smtClean="0"/>
              <a:t> Display </a:t>
            </a:r>
            <a:r>
              <a:rPr lang="en-US" dirty="0"/>
              <a:t>e </a:t>
            </a:r>
            <a:r>
              <a:rPr lang="en-US" dirty="0" err="1" smtClean="0"/>
              <a:t>scegli</a:t>
            </a:r>
            <a:r>
              <a:rPr lang="en-US" dirty="0" smtClean="0"/>
              <a:t> la voce “wired”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3385" y="4563315"/>
            <a:ext cx="1401912" cy="2453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5073" y="2349682"/>
            <a:ext cx="2541054" cy="7700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Sfida</a:t>
            </a:r>
            <a:r>
              <a:rPr lang="en-US" dirty="0" smtClean="0"/>
              <a:t> sui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SFIDA: </a:t>
            </a:r>
            <a:r>
              <a:rPr lang="en-US" dirty="0"/>
              <a:t>fare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vostro</a:t>
            </a:r>
            <a:r>
              <a:rPr lang="en-US" dirty="0" smtClean="0"/>
              <a:t> robot </a:t>
            </a:r>
            <a:r>
              <a:rPr lang="en-US" dirty="0" err="1" smtClean="0"/>
              <a:t>vada</a:t>
            </a:r>
            <a:r>
              <a:rPr lang="en-US" dirty="0" smtClean="0"/>
              <a:t> </a:t>
            </a:r>
            <a:r>
              <a:rPr lang="en-US" dirty="0" err="1" smtClean="0"/>
              <a:t>avanti</a:t>
            </a:r>
            <a:r>
              <a:rPr lang="en-US" dirty="0" smtClean="0"/>
              <a:t> lentamente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colori</a:t>
            </a:r>
            <a:r>
              <a:rPr lang="en-US" dirty="0" smtClean="0"/>
              <a:t>.  Il robot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mostrare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muovendosi</a:t>
            </a:r>
            <a:r>
              <a:rPr lang="en-US" dirty="0" smtClean="0"/>
              <a:t>. </a:t>
            </a:r>
            <a:r>
              <a:rPr lang="en-US" dirty="0" err="1" smtClean="0"/>
              <a:t>Fermarsi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schiacci</a:t>
            </a:r>
            <a:r>
              <a:rPr lang="en-US" dirty="0" smtClean="0"/>
              <a:t> un </a:t>
            </a:r>
            <a:r>
              <a:rPr lang="en-US" dirty="0" err="1" smtClean="0"/>
              <a:t>tasto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mattoncino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PASSO 1</a:t>
            </a:r>
            <a:r>
              <a:rPr lang="en-US" b="1" dirty="0"/>
              <a:t>: </a:t>
            </a:r>
            <a:r>
              <a:rPr lang="en-US" dirty="0" err="1" smtClean="0"/>
              <a:t>accendete</a:t>
            </a:r>
            <a:r>
              <a:rPr lang="en-US" dirty="0" smtClean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motori</a:t>
            </a:r>
            <a:r>
              <a:rPr lang="en-US" dirty="0" smtClean="0"/>
              <a:t> in un </a:t>
            </a:r>
            <a:r>
              <a:rPr lang="en-US" dirty="0" err="1" smtClean="0"/>
              <a:t>blocco</a:t>
            </a:r>
            <a:r>
              <a:rPr lang="en-US" dirty="0" smtClean="0"/>
              <a:t> Steering e </a:t>
            </a:r>
            <a:r>
              <a:rPr lang="en-US" dirty="0" err="1" smtClean="0"/>
              <a:t>andate</a:t>
            </a:r>
            <a:r>
              <a:rPr lang="en-US" dirty="0" smtClean="0"/>
              <a:t> </a:t>
            </a:r>
            <a:r>
              <a:rPr lang="en-US" dirty="0" err="1" smtClean="0"/>
              <a:t>avanti</a:t>
            </a:r>
            <a:r>
              <a:rPr lang="en-US" dirty="0" smtClean="0"/>
              <a:t> </a:t>
            </a:r>
            <a:r>
              <a:rPr lang="en-US" dirty="0" smtClean="0"/>
              <a:t>lentamente</a:t>
            </a:r>
            <a:endParaRPr lang="en-US" dirty="0"/>
          </a:p>
          <a:p>
            <a:r>
              <a:rPr lang="en-US" b="1" dirty="0"/>
              <a:t>PASSO 2: </a:t>
            </a:r>
          </a:p>
          <a:p>
            <a:pPr lvl="1"/>
            <a:r>
              <a:rPr lang="en-US" dirty="0" err="1" smtClean="0"/>
              <a:t>All’interno</a:t>
            </a:r>
            <a:r>
              <a:rPr lang="en-US" dirty="0" smtClean="0"/>
              <a:t> di un </a:t>
            </a:r>
            <a:r>
              <a:rPr lang="en-US" dirty="0"/>
              <a:t>Loop, </a:t>
            </a:r>
            <a:r>
              <a:rPr lang="en-US" dirty="0" err="1" smtClean="0"/>
              <a:t>aggiungete</a:t>
            </a:r>
            <a:r>
              <a:rPr lang="en-US" dirty="0" smtClean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di </a:t>
            </a:r>
            <a:r>
              <a:rPr lang="en-US" dirty="0" err="1" smtClean="0"/>
              <a:t>colore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 smtClean="0"/>
              <a:t>Aggiungete</a:t>
            </a:r>
            <a:r>
              <a:rPr lang="en-US" dirty="0" smtClean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blocco</a:t>
            </a:r>
            <a:r>
              <a:rPr lang="en-US" dirty="0" smtClean="0"/>
              <a:t> Display in </a:t>
            </a:r>
            <a:r>
              <a:rPr lang="en-US" dirty="0" err="1" smtClean="0"/>
              <a:t>modalità</a:t>
            </a:r>
            <a:r>
              <a:rPr lang="en-US" dirty="0" smtClean="0"/>
              <a:t> Wired</a:t>
            </a:r>
            <a:r>
              <a:rPr lang="en-US" dirty="0"/>
              <a:t>, </a:t>
            </a:r>
            <a:r>
              <a:rPr lang="en-US" dirty="0" err="1" smtClean="0"/>
              <a:t>Testo</a:t>
            </a:r>
            <a:r>
              <a:rPr lang="en-US" dirty="0" smtClean="0"/>
              <a:t> Grid. </a:t>
            </a:r>
            <a:endParaRPr lang="en-US" dirty="0"/>
          </a:p>
          <a:p>
            <a:pPr lvl="1"/>
            <a:r>
              <a:rPr lang="en-US" dirty="0" err="1" smtClean="0"/>
              <a:t>Collegate</a:t>
            </a:r>
            <a:r>
              <a:rPr lang="en-US" dirty="0" smtClean="0"/>
              <a:t> </a:t>
            </a:r>
            <a:r>
              <a:rPr lang="en-US" dirty="0" err="1" smtClean="0"/>
              <a:t>l’uscita</a:t>
            </a:r>
            <a:r>
              <a:rPr lang="en-US" dirty="0" smtClean="0"/>
              <a:t> del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al </a:t>
            </a:r>
            <a:r>
              <a:rPr lang="en-US" dirty="0" err="1" smtClean="0"/>
              <a:t>blocco</a:t>
            </a:r>
            <a:r>
              <a:rPr lang="en-US" dirty="0" smtClean="0"/>
              <a:t> Display</a:t>
            </a:r>
          </a:p>
          <a:p>
            <a:pPr marL="201168" lvl="1" indent="0">
              <a:buNone/>
            </a:pPr>
            <a:r>
              <a:rPr lang="en-US" dirty="0" err="1" smtClean="0"/>
              <a:t>nell’ingresso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(</a:t>
            </a:r>
            <a:r>
              <a:rPr lang="en-US" dirty="0" err="1" smtClean="0"/>
              <a:t>il</a:t>
            </a:r>
            <a:r>
              <a:rPr lang="en-US" dirty="0" smtClean="0"/>
              <a:t> primo </a:t>
            </a:r>
            <a:r>
              <a:rPr lang="en-US" dirty="0" err="1" smtClean="0"/>
              <a:t>ingresso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STEP 3: </a:t>
            </a:r>
            <a:r>
              <a:rPr lang="en-US" sz="1800" dirty="0" err="1"/>
              <a:t>esci</a:t>
            </a:r>
            <a:r>
              <a:rPr lang="en-US" sz="1800" dirty="0"/>
              <a:t> dal loop </a:t>
            </a:r>
            <a:r>
              <a:rPr lang="en-US" sz="1800" dirty="0" err="1"/>
              <a:t>quando</a:t>
            </a:r>
            <a:r>
              <a:rPr lang="en-US" sz="1800" dirty="0"/>
              <a:t> un </a:t>
            </a:r>
            <a:r>
              <a:rPr lang="en-US" sz="1800" dirty="0" err="1"/>
              <a:t>tasto</a:t>
            </a:r>
            <a:r>
              <a:rPr lang="en-US" sz="1800" dirty="0"/>
              <a:t> del </a:t>
            </a:r>
            <a:r>
              <a:rPr lang="en-US" sz="1800" dirty="0" err="1"/>
              <a:t>mattoncino</a:t>
            </a:r>
            <a:r>
              <a:rPr lang="en-US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/>
              <a:t>viene</a:t>
            </a:r>
            <a:r>
              <a:rPr lang="en-US" sz="1800" dirty="0"/>
              <a:t> </a:t>
            </a:r>
            <a:r>
              <a:rPr lang="en-US" sz="1800" dirty="0" err="1"/>
              <a:t>premuto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-2017"/>
          <a:stretch/>
        </p:blipFill>
        <p:spPr>
          <a:xfrm>
            <a:off x="6200149" y="3662441"/>
            <a:ext cx="2821071" cy="917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2" y="4718486"/>
            <a:ext cx="2967625" cy="1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9" y="1268467"/>
            <a:ext cx="7475799" cy="45872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83877" y="1469155"/>
            <a:ext cx="50744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Il codice è in un </a:t>
            </a:r>
            <a:r>
              <a:rPr lang="it-IT" sz="1200" dirty="0" err="1" smtClean="0"/>
              <a:t>loop</a:t>
            </a:r>
            <a:r>
              <a:rPr lang="it-IT" sz="1200" dirty="0" smtClean="0"/>
              <a:t> tale che il robot controlli quale colore vede il sensore e lo mostri finché non venga premuto il tasto del centro ed esce dal programma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33379" y="2917702"/>
            <a:ext cx="936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 smtClean="0"/>
              <a:t>Parte il motore in modo che il robot </a:t>
            </a:r>
            <a:r>
              <a:rPr lang="it-IT" sz="1000" dirty="0" smtClean="0"/>
              <a:t>passi lentamente sulle linee</a:t>
            </a:r>
            <a:endParaRPr lang="it-IT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66198" y="3020294"/>
            <a:ext cx="936000" cy="5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/>
              <a:t>Controlla quale colore vede il sensore</a:t>
            </a:r>
            <a:endParaRPr lang="it-IT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64745" y="4796020"/>
            <a:ext cx="1129769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Dati collegati in modo che il numero del colore visto dal sensore venga visualizzato nel blocco Display</a:t>
            </a:r>
            <a:endParaRPr lang="it-IT" sz="1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288287" y="4778256"/>
            <a:ext cx="936000" cy="10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Mostra quale colore di sensore vede sullo schermo con un numero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6830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mediatev2" id="{63F5E447-E8B5-4335-8726-12777BA731C5}" vid="{7C754D33-5435-4000-AB94-F54A58B2A9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intermediatev2</Template>
  <TotalTime>4280</TotalTime>
  <Words>824</Words>
  <Application>Microsoft Office PowerPoint</Application>
  <PresentationFormat>Presentazione su schermo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intermediatev2</vt:lpstr>
      <vt:lpstr>LEZIONI INTERMEDIE</vt:lpstr>
      <vt:lpstr>Obiettivi della lezione</vt:lpstr>
      <vt:lpstr>Collegamento di dati</vt:lpstr>
      <vt:lpstr>Tipi di Collegamento di Dati</vt:lpstr>
      <vt:lpstr>Conversione Automatica fra Dati Collegati</vt:lpstr>
      <vt:lpstr>Come creare un collegamento fra dati</vt:lpstr>
      <vt:lpstr>Barra laterale: Blocco Display in Modalità Collegata</vt:lpstr>
      <vt:lpstr>Sfida sui dati collegati</vt:lpstr>
      <vt:lpstr>Soluzione della sfida</vt:lpstr>
      <vt:lpstr>Collegamenti più complessi: Switch</vt:lpstr>
      <vt:lpstr>Collegamenti più complessi: Loop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GIUCO</cp:lastModifiedBy>
  <cp:revision>124</cp:revision>
  <dcterms:created xsi:type="dcterms:W3CDTF">2014-10-28T21:59:38Z</dcterms:created>
  <dcterms:modified xsi:type="dcterms:W3CDTF">2018-04-10T16:59:28Z</dcterms:modified>
</cp:coreProperties>
</file>